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1863" r:id="rId3"/>
    <p:sldId id="1869" r:id="rId5"/>
    <p:sldId id="1870" r:id="rId6"/>
    <p:sldId id="1871" r:id="rId7"/>
    <p:sldId id="1872" r:id="rId8"/>
    <p:sldId id="1873" r:id="rId9"/>
  </p:sldIdLst>
  <p:sldSz cx="24377650" cy="13716000"/>
  <p:notesSz cx="6858000" cy="9144000"/>
  <p:defaultTextStyle>
    <a:defPPr>
      <a:defRPr lang="en-US"/>
    </a:defPPr>
    <a:lvl1pPr marL="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1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5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9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3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13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3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93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16" userDrawn="1">
          <p15:clr>
            <a:srgbClr val="A4A3A4"/>
          </p15:clr>
        </p15:guide>
        <p15:guide id="2" pos="14274" userDrawn="1">
          <p15:clr>
            <a:srgbClr val="A4A3A4"/>
          </p15:clr>
        </p15:guide>
        <p15:guide id="3" pos="1081" userDrawn="1">
          <p15:clr>
            <a:srgbClr val="A4A3A4"/>
          </p15:clr>
        </p15:guide>
        <p15:guide id="4" orient="horz" pos="487" userDrawn="1">
          <p15:clr>
            <a:srgbClr val="A4A3A4"/>
          </p15:clr>
        </p15:guide>
        <p15:guide id="5" pos="76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  <a:srgbClr val="3B1F4D"/>
    <a:srgbClr val="FA5C79"/>
    <a:srgbClr val="FDEA57"/>
    <a:srgbClr val="F6DC0D"/>
    <a:srgbClr val="4AEDDE"/>
    <a:srgbClr val="583F52"/>
    <a:srgbClr val="2D1E42"/>
    <a:srgbClr val="A1D6D8"/>
    <a:srgbClr val="EC7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14" autoAdjust="0"/>
    <p:restoredTop sz="96181" autoAdjust="0"/>
  </p:normalViewPr>
  <p:slideViewPr>
    <p:cSldViewPr snapToGrid="0" snapToObjects="1" showGuides="1">
      <p:cViewPr varScale="1">
        <p:scale>
          <a:sx n="53" d="100"/>
          <a:sy n="53" d="100"/>
        </p:scale>
        <p:origin x="660" y="108"/>
      </p:cViewPr>
      <p:guideLst>
        <p:guide orient="horz" pos="8116"/>
        <p:guide pos="14274"/>
        <p:guide pos="1081"/>
        <p:guide orient="horz" pos="487"/>
        <p:guide pos="76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-48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 panose="020F0302020204030204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 panose="020F0302020204030204"/>
              </a:defRPr>
            </a:lvl1pPr>
          </a:lstStyle>
          <a:p>
            <a:fld id="{EFC10EE1-B198-C942-8235-326C972CBB30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 panose="020F0302020204030204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 panose="020F0302020204030204"/>
              </a:defRPr>
            </a:lvl1pPr>
          </a:lstStyle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1pPr>
    <a:lvl2pPr marL="914400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2pPr>
    <a:lvl3pPr marL="1828165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3pPr>
    <a:lvl4pPr marL="2742565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4pPr>
    <a:lvl5pPr marL="3656965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5pPr>
    <a:lvl6pPr marL="4571365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130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30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930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-Picture-Mart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reakSlide Lef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1358859" y="636084"/>
            <a:ext cx="1667282" cy="5312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1828165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457200" indent="-457200" algn="l" defTabSz="1828165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1pPr>
      <a:lvl2pPr marL="137160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2pPr>
      <a:lvl3pPr marL="2285365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3pPr>
      <a:lvl4pPr marL="3199765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4pPr>
      <a:lvl5pPr marL="4114165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5pPr>
      <a:lvl6pPr marL="50279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3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7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1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1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5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9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3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13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3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93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.xml"/><Relationship Id="rId4" Type="http://schemas.openxmlformats.org/officeDocument/2006/relationships/image" Target="../media/image2.jpe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2.xml"/><Relationship Id="rId4" Type="http://schemas.openxmlformats.org/officeDocument/2006/relationships/image" Target="../media/image2.jpe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3.xml"/><Relationship Id="rId4" Type="http://schemas.openxmlformats.org/officeDocument/2006/relationships/image" Target="../media/image2.jpe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4.xml"/><Relationship Id="rId4" Type="http://schemas.openxmlformats.org/officeDocument/2006/relationships/image" Target="../media/image2.jpe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4" Type="http://schemas.openxmlformats.org/officeDocument/2006/relationships/image" Target="../media/image2.jpe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.xml"/><Relationship Id="rId4" Type="http://schemas.openxmlformats.org/officeDocument/2006/relationships/image" Target="../media/image2.jpe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2"/>
          <p:cNvSpPr txBox="1"/>
          <p:nvPr/>
        </p:nvSpPr>
        <p:spPr>
          <a:xfrm>
            <a:off x="6930296" y="5965859"/>
            <a:ext cx="1051750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一般后端实习生要做的工作有哪些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</p:txBody>
      </p:sp>
      <p:grpSp>
        <p:nvGrpSpPr>
          <p:cNvPr id="24" name="Group 34"/>
          <p:cNvGrpSpPr/>
          <p:nvPr/>
        </p:nvGrpSpPr>
        <p:grpSpPr>
          <a:xfrm rot="5400000" flipV="1">
            <a:off x="4608063" y="2299424"/>
            <a:ext cx="777099" cy="1600199"/>
            <a:chOff x="2879097" y="4636741"/>
            <a:chExt cx="777099" cy="1600199"/>
          </a:xfrm>
        </p:grpSpPr>
        <p:cxnSp>
          <p:nvCxnSpPr>
            <p:cNvPr id="25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34"/>
          <p:cNvGrpSpPr/>
          <p:nvPr/>
        </p:nvGrpSpPr>
        <p:grpSpPr>
          <a:xfrm rot="5400000" flipH="1">
            <a:off x="19923945" y="8992345"/>
            <a:ext cx="777099" cy="1600199"/>
            <a:chOff x="2879097" y="4636741"/>
            <a:chExt cx="777099" cy="1600199"/>
          </a:xfrm>
        </p:grpSpPr>
        <p:cxnSp>
          <p:nvCxnSpPr>
            <p:cNvPr id="31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Ryan Farish - Holding Hand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072445" y="-2452254"/>
            <a:ext cx="609600" cy="609600"/>
          </a:xfrm>
          <a:prstGeom prst="rect">
            <a:avLst/>
          </a:prstGeom>
        </p:spPr>
      </p:pic>
      <p:pic>
        <p:nvPicPr>
          <p:cNvPr id="2" name="图片 1" descr="17326993084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41385" y="497840"/>
            <a:ext cx="2387600" cy="2387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9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2"/>
          <p:cNvSpPr txBox="1"/>
          <p:nvPr/>
        </p:nvSpPr>
        <p:spPr>
          <a:xfrm>
            <a:off x="5796915" y="5172710"/>
            <a:ext cx="12752705" cy="337058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目前市场普遍采用的生产级技术选型是哪些</a:t>
            </a:r>
            <a:r>
              <a:rPr lang="en-US" altLang="zh-CN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?</a:t>
            </a:r>
            <a:endParaRPr lang="en-US" altLang="zh-CN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国内的市场，不希望笼统到</a:t>
            </a:r>
            <a:r>
              <a:rPr lang="en-US" altLang="zh-CN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Spring Boot3</a:t>
            </a:r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，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至少得是</a:t>
            </a:r>
            <a:r>
              <a:rPr lang="en-US" altLang="zh-CN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package.json</a:t>
            </a:r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或者</a:t>
            </a:r>
            <a:r>
              <a:rPr lang="en-US" altLang="zh-CN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pom.xml</a:t>
            </a:r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那种详细程度，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以及喜欢哪些模式。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</p:txBody>
      </p:sp>
      <p:grpSp>
        <p:nvGrpSpPr>
          <p:cNvPr id="24" name="Group 34"/>
          <p:cNvGrpSpPr/>
          <p:nvPr/>
        </p:nvGrpSpPr>
        <p:grpSpPr>
          <a:xfrm rot="5400000" flipV="1">
            <a:off x="4608063" y="2299424"/>
            <a:ext cx="777099" cy="1600199"/>
            <a:chOff x="2879097" y="4636741"/>
            <a:chExt cx="777099" cy="1600199"/>
          </a:xfrm>
        </p:grpSpPr>
        <p:cxnSp>
          <p:nvCxnSpPr>
            <p:cNvPr id="25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34"/>
          <p:cNvGrpSpPr/>
          <p:nvPr/>
        </p:nvGrpSpPr>
        <p:grpSpPr>
          <a:xfrm rot="5400000" flipH="1">
            <a:off x="19923945" y="8992345"/>
            <a:ext cx="777099" cy="1600199"/>
            <a:chOff x="2879097" y="4636741"/>
            <a:chExt cx="777099" cy="1600199"/>
          </a:xfrm>
        </p:grpSpPr>
        <p:cxnSp>
          <p:nvCxnSpPr>
            <p:cNvPr id="31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Ryan Farish - Holding Hand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072445" y="-2452254"/>
            <a:ext cx="609600" cy="609600"/>
          </a:xfrm>
          <a:prstGeom prst="rect">
            <a:avLst/>
          </a:prstGeom>
        </p:spPr>
      </p:pic>
      <p:pic>
        <p:nvPicPr>
          <p:cNvPr id="2" name="图片 1" descr="17326993084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41385" y="497840"/>
            <a:ext cx="2387600" cy="2387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2"/>
          <p:cNvSpPr txBox="1"/>
          <p:nvPr/>
        </p:nvSpPr>
        <p:spPr>
          <a:xfrm>
            <a:off x="5797138" y="5388644"/>
            <a:ext cx="1396238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对</a:t>
            </a:r>
            <a:r>
              <a:rPr lang="en-US" altLang="zh-CN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MVC</a:t>
            </a:r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和</a:t>
            </a:r>
            <a:r>
              <a:rPr lang="en-US" altLang="zh-CN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MVVC</a:t>
            </a:r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目前啥架构演进方向</a:t>
            </a:r>
            <a:r>
              <a:rPr lang="en-US" altLang="zh-CN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?</a:t>
            </a:r>
            <a:endParaRPr lang="en-US" altLang="zh-CN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我指的就业市场大（国内）的那种普遍倾向的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</p:txBody>
      </p:sp>
      <p:grpSp>
        <p:nvGrpSpPr>
          <p:cNvPr id="24" name="Group 34"/>
          <p:cNvGrpSpPr/>
          <p:nvPr/>
        </p:nvGrpSpPr>
        <p:grpSpPr>
          <a:xfrm rot="5400000" flipV="1">
            <a:off x="4608063" y="2299424"/>
            <a:ext cx="777099" cy="1600199"/>
            <a:chOff x="2879097" y="4636741"/>
            <a:chExt cx="777099" cy="1600199"/>
          </a:xfrm>
        </p:grpSpPr>
        <p:cxnSp>
          <p:nvCxnSpPr>
            <p:cNvPr id="25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34"/>
          <p:cNvGrpSpPr/>
          <p:nvPr/>
        </p:nvGrpSpPr>
        <p:grpSpPr>
          <a:xfrm rot="5400000" flipH="1">
            <a:off x="19923945" y="8992345"/>
            <a:ext cx="777099" cy="1600199"/>
            <a:chOff x="2879097" y="4636741"/>
            <a:chExt cx="777099" cy="1600199"/>
          </a:xfrm>
        </p:grpSpPr>
        <p:cxnSp>
          <p:nvCxnSpPr>
            <p:cNvPr id="31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Ryan Farish - Holding Hand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072445" y="-2452254"/>
            <a:ext cx="609600" cy="609600"/>
          </a:xfrm>
          <a:prstGeom prst="rect">
            <a:avLst/>
          </a:prstGeom>
        </p:spPr>
      </p:pic>
      <p:pic>
        <p:nvPicPr>
          <p:cNvPr id="2" name="图片 1" descr="17326993084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41385" y="497840"/>
            <a:ext cx="2387600" cy="2387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3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2"/>
          <p:cNvSpPr txBox="1"/>
          <p:nvPr/>
        </p:nvSpPr>
        <p:spPr>
          <a:xfrm>
            <a:off x="5797138" y="5965859"/>
            <a:ext cx="1534033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网安就业前景怎么样？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这种不生产价值的专业在未来会不会越累越难混？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</p:txBody>
      </p:sp>
      <p:grpSp>
        <p:nvGrpSpPr>
          <p:cNvPr id="24" name="Group 34"/>
          <p:cNvGrpSpPr/>
          <p:nvPr/>
        </p:nvGrpSpPr>
        <p:grpSpPr>
          <a:xfrm rot="5400000" flipV="1">
            <a:off x="4608063" y="2299424"/>
            <a:ext cx="777099" cy="1600199"/>
            <a:chOff x="2879097" y="4636741"/>
            <a:chExt cx="777099" cy="1600199"/>
          </a:xfrm>
        </p:grpSpPr>
        <p:cxnSp>
          <p:nvCxnSpPr>
            <p:cNvPr id="25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34"/>
          <p:cNvGrpSpPr/>
          <p:nvPr/>
        </p:nvGrpSpPr>
        <p:grpSpPr>
          <a:xfrm rot="5400000" flipH="1">
            <a:off x="19923945" y="8992345"/>
            <a:ext cx="777099" cy="1600199"/>
            <a:chOff x="2879097" y="4636741"/>
            <a:chExt cx="777099" cy="1600199"/>
          </a:xfrm>
        </p:grpSpPr>
        <p:cxnSp>
          <p:nvCxnSpPr>
            <p:cNvPr id="31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Ryan Farish - Holding Hand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072445" y="-2452254"/>
            <a:ext cx="609600" cy="609600"/>
          </a:xfrm>
          <a:prstGeom prst="rect">
            <a:avLst/>
          </a:prstGeom>
        </p:spPr>
      </p:pic>
      <p:pic>
        <p:nvPicPr>
          <p:cNvPr id="2" name="图片 1" descr="17326993084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41385" y="497840"/>
            <a:ext cx="2387600" cy="2387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599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2"/>
          <p:cNvSpPr txBox="1"/>
          <p:nvPr/>
        </p:nvSpPr>
        <p:spPr>
          <a:xfrm>
            <a:off x="5796821" y="5981734"/>
            <a:ext cx="1465135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搞底层开发和搞应用开发哪个现在岗位比较多，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有哪些方向在国内是可选的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</p:txBody>
      </p:sp>
      <p:grpSp>
        <p:nvGrpSpPr>
          <p:cNvPr id="24" name="Group 34"/>
          <p:cNvGrpSpPr/>
          <p:nvPr/>
        </p:nvGrpSpPr>
        <p:grpSpPr>
          <a:xfrm rot="5400000" flipV="1">
            <a:off x="4608063" y="2299424"/>
            <a:ext cx="777099" cy="1600199"/>
            <a:chOff x="2879097" y="4636741"/>
            <a:chExt cx="777099" cy="1600199"/>
          </a:xfrm>
        </p:grpSpPr>
        <p:cxnSp>
          <p:nvCxnSpPr>
            <p:cNvPr id="25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34"/>
          <p:cNvGrpSpPr/>
          <p:nvPr/>
        </p:nvGrpSpPr>
        <p:grpSpPr>
          <a:xfrm rot="5400000" flipH="1">
            <a:off x="19923945" y="8992345"/>
            <a:ext cx="777099" cy="1600199"/>
            <a:chOff x="2879097" y="4636741"/>
            <a:chExt cx="777099" cy="1600199"/>
          </a:xfrm>
        </p:grpSpPr>
        <p:cxnSp>
          <p:nvCxnSpPr>
            <p:cNvPr id="31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Ryan Farish - Holding Hand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072445" y="-2452254"/>
            <a:ext cx="609600" cy="609600"/>
          </a:xfrm>
          <a:prstGeom prst="rect">
            <a:avLst/>
          </a:prstGeom>
        </p:spPr>
      </p:pic>
      <p:pic>
        <p:nvPicPr>
          <p:cNvPr id="2" name="图片 1" descr="17326993084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41385" y="497840"/>
            <a:ext cx="2387600" cy="2387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699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2"/>
          <p:cNvSpPr txBox="1"/>
          <p:nvPr/>
        </p:nvSpPr>
        <p:spPr>
          <a:xfrm>
            <a:off x="5893658" y="5981734"/>
            <a:ext cx="1259078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Rust</a:t>
            </a:r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语言现在在国内的岗位是怎么样的？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  <a:p>
            <a:pPr algn="dist"/>
            <a:r>
              <a:rPr lang="zh-CN" altLang="en-US" sz="5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哪些方向比较多？</a:t>
            </a:r>
            <a:endParaRPr lang="zh-CN" altLang="en-US" sz="5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</p:txBody>
      </p:sp>
      <p:grpSp>
        <p:nvGrpSpPr>
          <p:cNvPr id="24" name="Group 34"/>
          <p:cNvGrpSpPr/>
          <p:nvPr/>
        </p:nvGrpSpPr>
        <p:grpSpPr>
          <a:xfrm rot="5400000" flipV="1">
            <a:off x="4608063" y="2299424"/>
            <a:ext cx="777099" cy="1600199"/>
            <a:chOff x="2879097" y="4636741"/>
            <a:chExt cx="777099" cy="1600199"/>
          </a:xfrm>
        </p:grpSpPr>
        <p:cxnSp>
          <p:nvCxnSpPr>
            <p:cNvPr id="25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34"/>
          <p:cNvGrpSpPr/>
          <p:nvPr/>
        </p:nvGrpSpPr>
        <p:grpSpPr>
          <a:xfrm rot="5400000" flipH="1">
            <a:off x="19923945" y="8992345"/>
            <a:ext cx="777099" cy="1600199"/>
            <a:chOff x="2879097" y="4636741"/>
            <a:chExt cx="777099" cy="1600199"/>
          </a:xfrm>
        </p:grpSpPr>
        <p:cxnSp>
          <p:nvCxnSpPr>
            <p:cNvPr id="31" name="Straight Connector 35"/>
            <p:cNvCxnSpPr/>
            <p:nvPr/>
          </p:nvCxnSpPr>
          <p:spPr>
            <a:xfrm rot="5400000" flipH="1" flipV="1">
              <a:off x="3267647" y="4413304"/>
              <a:ext cx="0" cy="7770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6"/>
            <p:cNvCxnSpPr/>
            <p:nvPr/>
          </p:nvCxnSpPr>
          <p:spPr>
            <a:xfrm flipV="1">
              <a:off x="3053270" y="4636741"/>
              <a:ext cx="0" cy="1600199"/>
            </a:xfrm>
            <a:prstGeom prst="line">
              <a:avLst/>
            </a:prstGeom>
            <a:ln>
              <a:solidFill>
                <a:schemeClr val="accent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Ryan Farish - Holding Hand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072445" y="-2452254"/>
            <a:ext cx="609600" cy="609600"/>
          </a:xfrm>
          <a:prstGeom prst="rect">
            <a:avLst/>
          </a:prstGeom>
        </p:spPr>
      </p:pic>
      <p:pic>
        <p:nvPicPr>
          <p:cNvPr id="2" name="图片 1" descr="17326993084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41385" y="497840"/>
            <a:ext cx="2387600" cy="2387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199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8" grpId="0"/>
    </p:bldLst>
  </p:timing>
</p:sld>
</file>

<file path=ppt/tags/tag1.xml><?xml version="1.0" encoding="utf-8"?>
<p:tagLst xmlns:p="http://schemas.openxmlformats.org/presentationml/2006/main">
  <p:tag name="ATHENA.CUSTOMXMLID" val="{41413B9A-2C88-4401-A0CD-0186A78B8AFF}"/>
  <p:tag name="ATHENA.CUSTOMXMLCONTENT" val="&lt;?xml version=&quot;1.0&quot;?&gt;&lt;athena xmlns=&quot;http://schemas.microsoft.com/edu/athena&quot; version=&quot;0.1.4911.0&quot;&gt;&lt;timings duration=&quot;13738&quot;&gt;&lt;event time=&quot;1707&quot; type=&quot;OnNext&quot; clickIndex=&quot;0&quot; wacClickIndex=&quot;1&quot;/&gt;&lt;/timings&gt;&lt;/athena&gt;"/>
</p:tagLst>
</file>

<file path=ppt/tags/tag2.xml><?xml version="1.0" encoding="utf-8"?>
<p:tagLst xmlns:p="http://schemas.openxmlformats.org/presentationml/2006/main">
  <p:tag name="ATHENA.CUSTOMXMLID" val="{41413B9A-2C88-4401-A0CD-0186A78B8AFF}"/>
  <p:tag name="ATHENA.CUSTOMXMLCONTENT" val="&lt;?xml version=&quot;1.0&quot;?&gt;&lt;athena xmlns=&quot;http://schemas.microsoft.com/edu/athena&quot; version=&quot;0.1.4911.0&quot;&gt;&lt;timings duration=&quot;13738&quot;&gt;&lt;event time=&quot;1707&quot; type=&quot;OnNext&quot; clickIndex=&quot;0&quot; wacClickIndex=&quot;1&quot;/&gt;&lt;/timings&gt;&lt;/athena&gt;"/>
</p:tagLst>
</file>

<file path=ppt/tags/tag3.xml><?xml version="1.0" encoding="utf-8"?>
<p:tagLst xmlns:p="http://schemas.openxmlformats.org/presentationml/2006/main">
  <p:tag name="ATHENA.CUSTOMXMLID" val="{41413B9A-2C88-4401-A0CD-0186A78B8AFF}"/>
  <p:tag name="ATHENA.CUSTOMXMLCONTENT" val="&lt;?xml version=&quot;1.0&quot;?&gt;&lt;athena xmlns=&quot;http://schemas.microsoft.com/edu/athena&quot; version=&quot;0.1.4911.0&quot;&gt;&lt;timings duration=&quot;13738&quot;&gt;&lt;event time=&quot;1707&quot; type=&quot;OnNext&quot; clickIndex=&quot;0&quot; wacClickIndex=&quot;1&quot;/&gt;&lt;/timings&gt;&lt;/athena&gt;"/>
</p:tagLst>
</file>

<file path=ppt/tags/tag4.xml><?xml version="1.0" encoding="utf-8"?>
<p:tagLst xmlns:p="http://schemas.openxmlformats.org/presentationml/2006/main">
  <p:tag name="ATHENA.CUSTOMXMLID" val="{41413B9A-2C88-4401-A0CD-0186A78B8AFF}"/>
  <p:tag name="ATHENA.CUSTOMXMLCONTENT" val="&lt;?xml version=&quot;1.0&quot;?&gt;&lt;athena xmlns=&quot;http://schemas.microsoft.com/edu/athena&quot; version=&quot;0.1.4911.0&quot;&gt;&lt;timings duration=&quot;13738&quot;&gt;&lt;event time=&quot;1707&quot; type=&quot;OnNext&quot; clickIndex=&quot;0&quot; wacClickIndex=&quot;1&quot;/&gt;&lt;/timings&gt;&lt;/athena&gt;"/>
</p:tagLst>
</file>

<file path=ppt/tags/tag5.xml><?xml version="1.0" encoding="utf-8"?>
<p:tagLst xmlns:p="http://schemas.openxmlformats.org/presentationml/2006/main">
  <p:tag name="ATHENA.CUSTOMXMLID" val="{41413B9A-2C88-4401-A0CD-0186A78B8AFF}"/>
  <p:tag name="ATHENA.CUSTOMXMLCONTENT" val="&lt;?xml version=&quot;1.0&quot;?&gt;&lt;athena xmlns=&quot;http://schemas.microsoft.com/edu/athena&quot; version=&quot;0.1.4911.0&quot;&gt;&lt;timings duration=&quot;13738&quot;&gt;&lt;event time=&quot;1707&quot; type=&quot;OnNext&quot; clickIndex=&quot;0&quot; wacClickIndex=&quot;1&quot;/&gt;&lt;/timings&gt;&lt;/athena&gt;"/>
</p:tagLst>
</file>

<file path=ppt/tags/tag6.xml><?xml version="1.0" encoding="utf-8"?>
<p:tagLst xmlns:p="http://schemas.openxmlformats.org/presentationml/2006/main">
  <p:tag name="ATHENA.CUSTOMXMLID" val="{41413B9A-2C88-4401-A0CD-0186A78B8AFF}"/>
  <p:tag name="ATHENA.CUSTOMXMLCONTENT" val="&lt;?xml version=&quot;1.0&quot;?&gt;&lt;athena xmlns=&quot;http://schemas.microsoft.com/edu/athena&quot; version=&quot;0.1.4911.0&quot;&gt;&lt;timings duration=&quot;13738&quot;&gt;&lt;event time=&quot;1707&quot; type=&quot;OnNext&quot; clickIndex=&quot;0&quot; wacClickIndex=&quot;1&quot;/&gt;&lt;/timings&gt;&lt;/athena&gt;"/>
</p:tagLst>
</file>

<file path=ppt/theme/theme1.xml><?xml version="1.0" encoding="utf-8"?>
<a:theme xmlns:a="http://schemas.openxmlformats.org/drawingml/2006/main" name="Default Theme">
  <a:themeElements>
    <a:clrScheme name="自定义 28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5E5E5E"/>
      </a:accent2>
      <a:accent3>
        <a:srgbClr val="4B5050"/>
      </a:accent3>
      <a:accent4>
        <a:srgbClr val="91969B"/>
      </a:accent4>
      <a:accent5>
        <a:srgbClr val="4B5050"/>
      </a:accent5>
      <a:accent6>
        <a:srgbClr val="91969B"/>
      </a:accent6>
      <a:hlink>
        <a:srgbClr val="F33B48"/>
      </a:hlink>
      <a:folHlink>
        <a:srgbClr val="FFC000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233</Words>
  <Application>WPS 演示</Application>
  <PresentationFormat>自定义</PresentationFormat>
  <Paragraphs>19</Paragraphs>
  <Slides>6</Slides>
  <Notes>29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宋体</vt:lpstr>
      <vt:lpstr>Wingdings</vt:lpstr>
      <vt:lpstr>Lato Light</vt:lpstr>
      <vt:lpstr>Segoe Print</vt:lpstr>
      <vt:lpstr>Calibri Light</vt:lpstr>
      <vt:lpstr>微软雅黑</vt:lpstr>
      <vt:lpstr>Arial Unicode MS</vt:lpstr>
      <vt:lpstr>Calibri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Awesome PPT</Company>
  <LinksUpToDate>false</LinksUpToDate>
  <SharedDoc>false</SharedDoc>
  <HyperlinksChanged>false</HyperlinksChanged>
  <AppVersion>14.0000</AppVersion>
  <Manager>Awesome 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精选PPT</dc:title>
  <dc:creator/>
  <cp:keywords>RP</cp:keywords>
  <dc:description>RP</dc:description>
  <dc:subject>RP</dc:subject>
  <cp:category>RP</cp:category>
  <cp:lastModifiedBy>黑白路</cp:lastModifiedBy>
  <cp:revision>5551</cp:revision>
  <dcterms:created xsi:type="dcterms:W3CDTF">2014-11-12T21:47:00Z</dcterms:created>
  <dcterms:modified xsi:type="dcterms:W3CDTF">2024-11-30T10:26:34Z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2052-12.1.0.18912</vt:lpwstr>
  </property>
  <property fmtid="{D5CDD505-2E9C-101B-9397-08002B2CF9AE}" pid="3" name="KSOTemplateUUID">
    <vt:lpwstr>v1.0_mb_3CLZmB3sKkgXoeGU0gCudw==</vt:lpwstr>
  </property>
  <property fmtid="{D5CDD505-2E9C-101B-9397-08002B2CF9AE}" pid="4" name="ICV">
    <vt:lpwstr>E4C1F5DE909D435D8F60A2F2833F1804_11</vt:lpwstr>
  </property>
</Properties>
</file>

<file path=docProps/thumbnail.jpeg>
</file>